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82" r:id="rId5"/>
    <p:sldId id="283" r:id="rId6"/>
    <p:sldId id="259" r:id="rId7"/>
    <p:sldId id="260" r:id="rId8"/>
    <p:sldId id="261" r:id="rId9"/>
    <p:sldId id="271" r:id="rId10"/>
    <p:sldId id="263" r:id="rId11"/>
    <p:sldId id="264" r:id="rId12"/>
    <p:sldId id="265" r:id="rId13"/>
    <p:sldId id="266" r:id="rId14"/>
    <p:sldId id="267" r:id="rId15"/>
    <p:sldId id="268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138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avinthan J" userId="a2d6007ec8888523" providerId="LiveId" clId="{D2FC1EA5-B806-46F3-B78F-ABC3ADD08461}"/>
    <pc:docChg chg="addSld modSld">
      <pc:chgData name="Aravinthan J" userId="a2d6007ec8888523" providerId="LiveId" clId="{D2FC1EA5-B806-46F3-B78F-ABC3ADD08461}" dt="2020-05-19T12:12:11.316" v="18" actId="20577"/>
      <pc:docMkLst>
        <pc:docMk/>
      </pc:docMkLst>
      <pc:sldChg chg="addSp delSp modSp new mod">
        <pc:chgData name="Aravinthan J" userId="a2d6007ec8888523" providerId="LiveId" clId="{D2FC1EA5-B806-46F3-B78F-ABC3ADD08461}" dt="2020-05-19T11:54:38.676" v="7"/>
        <pc:sldMkLst>
          <pc:docMk/>
          <pc:sldMk cId="1679568961" sldId="282"/>
        </pc:sldMkLst>
        <pc:spChg chg="del">
          <ac:chgData name="Aravinthan J" userId="a2d6007ec8888523" providerId="LiveId" clId="{D2FC1EA5-B806-46F3-B78F-ABC3ADD08461}" dt="2020-05-19T11:54:38.676" v="7"/>
          <ac:spMkLst>
            <pc:docMk/>
            <pc:sldMk cId="1679568961" sldId="282"/>
            <ac:spMk id="2" creationId="{805F609D-ADA9-449E-A636-CDB127FD0AC4}"/>
          </ac:spMkLst>
        </pc:spChg>
        <pc:spChg chg="mod">
          <ac:chgData name="Aravinthan J" userId="a2d6007ec8888523" providerId="LiveId" clId="{D2FC1EA5-B806-46F3-B78F-ABC3ADD08461}" dt="2020-05-19T11:52:20.840" v="6" actId="20577"/>
          <ac:spMkLst>
            <pc:docMk/>
            <pc:sldMk cId="1679568961" sldId="282"/>
            <ac:spMk id="3" creationId="{F7409898-B9D6-4CA2-8DE1-D2E7BB6957FC}"/>
          </ac:spMkLst>
        </pc:spChg>
        <pc:picChg chg="add mod">
          <ac:chgData name="Aravinthan J" userId="a2d6007ec8888523" providerId="LiveId" clId="{D2FC1EA5-B806-46F3-B78F-ABC3ADD08461}" dt="2020-05-19T11:54:38.676" v="7"/>
          <ac:picMkLst>
            <pc:docMk/>
            <pc:sldMk cId="1679568961" sldId="282"/>
            <ac:picMk id="4" creationId="{8A2FEE2C-0377-4A8D-91B7-BCBF8B1D8070}"/>
          </ac:picMkLst>
        </pc:picChg>
      </pc:sldChg>
      <pc:sldChg chg="modSp new mod">
        <pc:chgData name="Aravinthan J" userId="a2d6007ec8888523" providerId="LiveId" clId="{D2FC1EA5-B806-46F3-B78F-ABC3ADD08461}" dt="2020-05-19T12:12:11.316" v="18" actId="20577"/>
        <pc:sldMkLst>
          <pc:docMk/>
          <pc:sldMk cId="3425002471" sldId="283"/>
        </pc:sldMkLst>
        <pc:spChg chg="mod">
          <ac:chgData name="Aravinthan J" userId="a2d6007ec8888523" providerId="LiveId" clId="{D2FC1EA5-B806-46F3-B78F-ABC3ADD08461}" dt="2020-05-19T12:12:11.316" v="18" actId="20577"/>
          <ac:spMkLst>
            <pc:docMk/>
            <pc:sldMk cId="3425002471" sldId="283"/>
            <ac:spMk id="2" creationId="{465953BC-A6A7-4F49-9C77-21A8FA05EFE5}"/>
          </ac:spMkLst>
        </pc:spChg>
        <pc:spChg chg="mod">
          <ac:chgData name="Aravinthan J" userId="a2d6007ec8888523" providerId="LiveId" clId="{D2FC1EA5-B806-46F3-B78F-ABC3ADD08461}" dt="2020-05-19T11:54:52.470" v="14" actId="20577"/>
          <ac:spMkLst>
            <pc:docMk/>
            <pc:sldMk cId="3425002471" sldId="283"/>
            <ac:spMk id="3" creationId="{58C211DF-F585-48B0-894D-A07227D96735}"/>
          </ac:spMkLst>
        </pc:spChg>
      </pc:sldChg>
    </pc:docChg>
  </pc:docChgLst>
  <pc:docChgLst>
    <pc:chgData name="Aravinthan J" userId="a2d6007ec8888523" providerId="LiveId" clId="{533B8B5D-BB33-4429-B516-9F1582C3A1E4}"/>
    <pc:docChg chg="modSld">
      <pc:chgData name="Aravinthan J" userId="a2d6007ec8888523" providerId="LiveId" clId="{533B8B5D-BB33-4429-B516-9F1582C3A1E4}" dt="2020-03-04T01:02:11.261" v="1" actId="9405"/>
      <pc:docMkLst>
        <pc:docMk/>
      </pc:docMkLst>
      <pc:sldChg chg="addSp mod">
        <pc:chgData name="Aravinthan J" userId="a2d6007ec8888523" providerId="LiveId" clId="{533B8B5D-BB33-4429-B516-9F1582C3A1E4}" dt="2020-03-04T01:02:11.261" v="1" actId="9405"/>
        <pc:sldMkLst>
          <pc:docMk/>
          <pc:sldMk cId="0" sldId="271"/>
        </pc:sldMkLst>
        <pc:inkChg chg="add">
          <ac:chgData name="Aravinthan J" userId="a2d6007ec8888523" providerId="LiveId" clId="{533B8B5D-BB33-4429-B516-9F1582C3A1E4}" dt="2020-03-04T01:02:06.988" v="0" actId="9405"/>
          <ac:inkMkLst>
            <pc:docMk/>
            <pc:sldMk cId="0" sldId="271"/>
            <ac:inkMk id="2" creationId="{653CC300-3518-408E-B348-6CB50B45B4F1}"/>
          </ac:inkMkLst>
        </pc:inkChg>
        <pc:inkChg chg="add">
          <ac:chgData name="Aravinthan J" userId="a2d6007ec8888523" providerId="LiveId" clId="{533B8B5D-BB33-4429-B516-9F1582C3A1E4}" dt="2020-03-04T01:02:11.261" v="1" actId="9405"/>
          <ac:inkMkLst>
            <pc:docMk/>
            <pc:sldMk cId="0" sldId="271"/>
            <ac:inkMk id="4" creationId="{8F800CB9-9BB5-41F2-ABB3-9135EDF3667A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4T01:02:06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1354 76 3680,'0'0'177,"0"0"33,0 0 108,0 0 37,0 0 18,0 0-16,0 0-99,-5 1-65,-12-1-71,16 1-100,0-1 1,0 0-1,0 0 0,0 0 0,0 0 0,0 0 1,0 0-1,0 0 0,0 0 0,0-1 1,0 1-1,0 0 0,0 0 0,0-1 1,1 1-1,-1-1 0,0 1 0,0-1 1,0 1-1,0-1-22,-3 1 133,-127 19 547,122-18-584,0 0 0,1 1 0,-1 1 0,1-1 0,-2 2-96,4-2 49,0 0 1,0 0 0,0 0 0,-1-1 0,1 0-1,0 0 1,-7 0-50,9-1 27,-5-1 27,0 2 0,0-1-1,-1 1 1,1 0 0,0 1-1,-1 1-53,-18 8 65,-52 18 144,59-21-195,0 0 0,0 2 0,1 0 0,-17 12-14,32-20-3,-17 20-2,20-21 5,-8 9 3,-2 3 29,-1 0-1,2 0 1,0 1-1,-8 14-31,11-18 50,0 0-1,-1-1 1,0 0-1,0 0 1,0 0-1,-2-2 1,-7 6-50,13-9 100,-6 3 2,7-4-3,-3 3 0,3-3-15,-3 0-8,2 0-16,-9 4-8,11-6-43,-1 1 1,1 0-1,0 0 1,0 1-1,0-1 1,1 0-1,-2 2-9,-2 2 10,2-2-6,-31 22 0,28-20-5,-35 16 3,-14 8 46,7-6 176,47-23-212,1 1 0,-1-1-1,0 1 1,1-1 0,-1 1 0,1 0-1,0-1 1,0 1 0,-1 0-1,1 0 1,0 0 0,1 0 0,-1 0-1,0 2-11,-1-1 17,2-1 57,-3 1-1,-27 33 70,29-35-103,-17 20 96,15-19-122,1 0 20,2-2-32,-1 1 0,0-1 0,1 1 0,-1-1 1,1 1-1,-1-1 0,0 1 0,1-1 0,-1 1 1,1 0-1,0-1 0,-1 1 0,1 0 0,-1-1 1,1 1-1,0 0 0,0 0 0,-1 0-2,-6 13 33,4-8-23,0 1 1,1-1 0,-1 1-1,1-1 1,1 1 0,-1 0 0,1 1-11,-1 3 10,-1-1 1,0 1-1,0-1 1,-1 0 0,-1 1-11,-66 147 49,69-151-47,-10 22 7,2 1 0,1 0 0,1 0-1,-2 26-8,-1 9 8,1-22 2,9-40-11,-6 18 22,1-1 0,1 1 0,1 1 0,0-1 0,1 15-21,12 119 97,-7-125-85,2 12-8,0 5 1,-3 2-2,2-3 2,2-4-2,0-2 2,-2 1-2,-2 34 5,-1 77 24,1-104 16,4 13-48,0 17 36,-1-26-17,1 117 18,-4-154-35,4 28 8,-1 1 30,-1 38-40,-2-64 10,0 0 0,1 0 0,3 8-10,-2-10 2,8 39 14,-9-47-14,0 36 4,-1 25 2,0 23 13,5 77 23,-5-108-12,-2-47-25,1 0 1,1-1-1,0 1 1,1 0 0,1 1-8,18 116 25,-13-73-17,0 12 45,10 32-53,1 10 10,-5-42-10,-14-62 0,6 23 0,6 0 0,-12-25-1,15 27 3,6 9 22,18 27-24,-33-61 3,0-1 1,1 1-1,0-2 0,0 1 0,0-1 1,1 0-1,0 0-3,3 2 2,110 94 57,-76-64-39,56 47 24,-55-53-17,-19-11 18,24 23-45,-11-8 4,0-2 1,-8-10-3,-9-9-4,1-2 0,16 7 2,-26-13-3,36 17 2,5-1 1,-3-7 0,-1-4 0,4-6 0,-1-4 0,-42-2 1,56-2-5,45-18-1,-77 11 5,1-7 0,0-8 1,5-6 5,-8 7 3,-1-2 0,8-9-9,-3-5 17,-16 17-6,0 0 0,4 0-11,10-13 42,30-38-42,-29 30 23,-7 12-5,34-39 37,-55 60-50,-6 7-3,-1-1 1,1 1 0,-1-1 0,0 1-1,1-1 1,-2 0 0,1 0 0,0 0 0,0-2-3,39-122 83,-24 73-58,37-124 312,-50 162-322,9-25 110,0 8 56,-2 0-1,2-20-180,-6 1 134,31-176 204,-37 226-339,10-56 234,2-42-233,-11 81 38,1-5-18,6-58 127,4 1-1,5-6-146,-10 56 40,9-37 153,0-16-193,-9 0 94,2-133 80,-6 136-124,-2 58-37,5-57 111,9-27-124,-11 73 49,-2-1-1,-1-27-48,-6 4 38,-8-108 52,15 102-59,0 22-10,-1 10 6,0-1 0,-2 1 1,-3-7-28,-7-128 74,9 140-53,-1 0-1,-1 0 0,-2 0 1,-7-23-21,-4-4 28,-35-86 46,34 85-44,-10-68 30,24 111-57,-10-25 15,-1 6-7,-9-24 90,-2-11-101,12 22 24,2 0 1,3-1-1,-1-18-24,-2-20 29,8 68-27,3 11 0,-1 0 0,-1 0 0,1 0 0,-1 0 0,0 1 0,0-1 0,0 0 0,0 1 1,-1 0-1,0-1 0,-2-2-2,-9-13 8,6 8-6,-34-50 21,36 54-14,-1 0 0,0 0 1,0 1-1,-1 0 0,1 1 1,-9-5-10,-10-10 43,20 16-28,0-1 1,0 2-1,-1-1 1,1 1-1,-1 0 1,0 0-1,0 1 0,-6-3-15,-96-13 114,80 13-101,15 3 6,0 0-1,-1 0 1,1 2 0,0 0-1,-1 0 1,1 2 0,-1-1-19,-7 4 13,-59 8 151,-52 16-164,112-21 19,0 0-1,1 1 1,-7 4-19,23-9 6,-1-1 0,0 0-1,1 0 1,-1 0 0,0-1 0,-2 1-6,-28 9 20,35-11-20,-29 12 18,0 2 0,0 2 0,-5 4-18,8-5 8,23-13-8,1 0 0,0 0 0,1 0 0,-1 1 0,0-1 0,1 0 0,-1 1 0,1-1 0,-1 1 0,1-1 0,0 1 0,0 0 0,0 0-1,1-3 1,0 0 0,0 0 0,0 1-1,0-1 1,0 0 0,0 1 0,-1-1 0,1 0 0,0 0-1,0 1 1,0-1 0,0 0 0,-1 0 0,1 0-1,0 1 1,0-1 0,0 0 0,-1 0 0,1 0 0,0 1-1,0-1 1,-1 0 0,1 0 0,0 0 0,-1 0 0,1 0-1,0 0 1,0 0 0,-1 0 0,1 0 0,-2 1 0,-1-1-1,1 1 1,0-1 0,0 0 0,0 0 0,-1 0-1,1 0 1,0 0 0,0 0 0,-1-1-1,1 1 1,0-1 0,0 1 0,0-1 0,-1-1 0,-32-18-1383,28 15 716,-46-31-9593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4T01:02:11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1835 112 4040,'0'0'81,"0"0"26,0 0 82,0 0 17,0 0-37,0 0 3,0 0 48,0 0 0,0 0-48,0 0-12,-5-1 1,-15-3 10,13 3 17,-1-1 10,4 0 28,-3-1 8,5 2-191,0 0 0,1 1 0,-1-1-1,0 1 1,0-1 0,0 1-1,-1 0 1,1 0 0,0 0-1,0 0 1,0 0 0,0 0-1,0 1 1,0-1 0,0 1 0,0-1-1,0 1 1,1 0 0,-2 0-43,0 0 33,0 0 1,0 0 0,0 0-1,1 0 1,-1-1 0,0 1-1,0-1 1,0 0-1,0 0 1,0 0 0,0 0-34,-40-7 333,0 2 1,-1 1 0,1 3-1,-7 1-333,-53 0 306,61 3-132,-26 6-174,42-5 22,7-2 23,0 1-1,0 2 0,-9 2-44,-11 6 58,-75 26 529,105-35-526,-1-1-1,1-1 0,-1 0 0,-1 0-60,2-1 47,1 1-1,0 0 0,-1 1 0,1-1 1,0 2-1,0-1-46,-10 6 66,7-3-25,0 0-1,0-1 1,-9 2-41,-83 32 129,87-33-108,10-1-18,-23 5 4,21-9-4,-25 12 1,-14 10-4,24-8 0,19-13 0,0 0 0,1 0 0,-1 1 0,1-1 0,0 1 0,0 0 0,0 0 0,0 0 0,0 1 0,-29 20 0,24-20 0,-23 25 0,5-6 6,18-16-1,0 0-1,0 1 1,1 0 0,-1 0-1,2 0 1,-1 1-1,1 0 1,1 0 0,-1 1-5,-1 7 14,-1-1 1,-1 0 0,0 0-1,-12 13-14,17-23 10,0 1-1,0-1 1,0 1-1,1 0 0,0 0 1,0 0-1,1 1 1,0-1-10,-3 7 3,-4 22 21,8-30-21,-1 1 0,0-1 0,0 0 1,0 1-1,0-1 0,-1 0 1,-2 2-4,1 2 3,0 0 1,1 0 0,0 0-1,0 1 1,0 6-4,-9 63 19,10-63-18,-5 36 2,-17 116 18,21-155-20,0 22 9,3-28-8,0 38 47,-5 27-49,-4-26 29,-5 1 9,1-6 25,-1 18-63,12-48 18,-9 60 142,-1 44-160,4 36 90,2-83-67,1-31-12,-13 130 73,10-26-10,4-79-44,-20 142 23,11-120-41,10-63-9,-2 24 22,1 0 1,3-1 0,2 6-26,19 147 96,-18-172-91,5 38 37,12 107 47,-9-70-10,-3-38 60,4-1 0,2-1 0,8 19-139,-17-69 19,7 27 203,7 39-222,-16-57 10,7 34 43,47 152 82,-51-185-131,6 22 64,16 38-68,26 28 61,-43-85-21,2 0 0,4 5-40,8 18 52,-17-30-47,14 28 37,7 5 18,2-1 0,4-1-60,15 12 54,36 31-54,-55-60 3,-14-14 4,2-1 1,0-1-1,4 1-7,6 5 7,13 11 4,13 8 4,-11-4-15,-18-17 0,6 7 0,-21-17 0,34 26 0,12 1 0,-45-29 0,40 22 0,-19-12 0,4 3 0,4 3 0,7 1 0,-3-4 0,-9-5 0,-1-1 0,3 0 1,33 18 7,-37-21-3,5-5-2,-26-4-1,41 1 4,-23-3-1,8 0-3,4-2-2,3-4 0,2-5 0,-2 0 0,4-3 0,10-3 1,3-5 4,-6-6-2,97-51 18,-115 56-18,-25 14-2,34-22 41,41-34-42,17-19 76,95-92 17,-172 151-61,-7 7-18,-1-1-1,-1-1 0,-1 0 0,0-2 1,-2 0-14,47-72 82,-3-4-82,-21 29 31,-12 10 31,2-13-62,-8 17 27,-9 29-23,15-38 38,23-93 4,-42 123-11,9-44-5,36-184 132,-35 133-98,-17 100-17,-9-137 19,4 47 48,4 90-105,0-48 59,-2-151 149,-2 132-123,-5-49-1,1 70 22,3 47-97,-8-64 60,-25-102 117,22 118-111,4 28-38,-21-104 127,30 130-161,-4-51 79,-21-206 251,6 111-146,12 96-118,-25-131 95,32 181-165,-4-51 49,5 38-32,2 8 3,-2-1 0,0 0 0,-2 1 0,-2 0 0,0 0-1,-4-7-27,3 17 47,-2 0 0,-1 1-1,-6-11-46,3 9 69,1-2 0,1 0 0,1 0 0,-3-11-69,-42-107 271,46 118-210,-2 0-1,0 0 0,-3-2-60,8 14 20,0 0 0,-1 0 0,0 0-1,0 1 1,-1 0 0,0 1-1,-2-2-19,-3-2 14,3 2 28,1 0 0,-2 1 0,-9-5-42,5 2 17,-74-38 232,69 36-159,-1 2 0,-10-4-90,-15-13 97,36 20-73,-1 1 0,1 0 1,-1 0-1,0 1 0,-8-2-24,-11-1 48,-1 1 1,-8 1-49,23 3 9,-98-14 53,-38 1-22,138 13-39,9 2 0,-1-1 0,1 1 0,-1 1 0,1-1-1,-1 1 1,1 0 0,-1 0 0,-2 1-1,1-1 1,-7 3 3,-2 1-1,15-3-3,0-1 1,0 0-1,0 1 1,0-1-1,-1 0 1,1 0-1,0 0 1,0 0-1,0 0 1,-1 0-1,1 0 1,0-1-1,0 1 1,0 0-1,-1-1 0,-1 0 2,0 0-1,0 1 1,0-1 0,0 1-1,0 0 1,0 0 0,0 0-1,-1 0 1,1 0 0,-2 1-2,4-1 0,0 0 0,0 0 0,0 0 1,0 0-1,0 0 0,0 0 0,0 0 0,0 0 0,0 1 1,0-1-1,1 0 0,-1 0 0,0 1 0,0-1 1,0 1-1,0-1 0,1 1 0,-1-1 0,0 1 1,0-1-1,1 1 0,-1 0 0,-3 3 2,-15 1-2,5-2 0,2 2-1,8-4-6,-3 1-2,5-1-4,2-1-2,0 0-18,0 0-5,0 0-14,0 0-12,0 0-30,0 0-13,0 0-34,0 0-15,0 0-42,0 0-18,0 0-32,0 0-13,0 0-22,0 0 1,0 0 20,0 0 9,0 0 12,0 0 10,0 0 12,0 0 8,1 2 16,3 8 15,-3-8 24,-24 17-413,22-18 563,0 0 1,-1 0-1,1-1 1,0 1-1,0-1 1,0 1-1,-1-1 1,1 1-1,0-1 1,-1 0-1,1 1 1,0-1-1,-1 0 1,1 0-1,0 0 1,-1 0-1,1 0 1,-1-1 5,-27-5-28,15 3 7,7 3 9,1-1 0,-1 1 1,0-1-1,0 2 0,0-1 1,0 1-1,-5 1 12,5-4-26,-7-10-191,0 0 0,1 0 1,1-2-1,-8-8 217,7 6-959,-45-51-8007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5/19/2020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5/19/2020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5/19/2020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5/19/2020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customXml" Target="../ink/ink2.xml"/><Relationship Id="rId4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Tableau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Data Blending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Outer Joint</a:t>
            </a:r>
            <a:endParaRPr lang="en-IN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84186" y="1481138"/>
            <a:ext cx="7975628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Joint Result</a:t>
            </a:r>
            <a:endParaRPr lang="en-IN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0075" y="1639094"/>
            <a:ext cx="7943850" cy="421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Join</a:t>
            </a:r>
            <a:endParaRPr lang="en-IN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41085" y="1481138"/>
            <a:ext cx="786183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Join Result</a:t>
            </a:r>
            <a:endParaRPr lang="en-IN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539928"/>
            <a:ext cx="8229600" cy="4408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Outer Join</a:t>
            </a:r>
            <a:endParaRPr lang="en-IN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" y="1491456"/>
            <a:ext cx="8077200" cy="450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Outer Join Result</a:t>
            </a:r>
            <a:endParaRPr lang="en-IN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16796" y="1481138"/>
            <a:ext cx="7510408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</a:t>
            </a:r>
            <a:endParaRPr lang="en-IN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35161" y="1481138"/>
            <a:ext cx="7873678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Duplicates in Joins</a:t>
            </a:r>
            <a:endParaRPr lang="en-IN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73743" y="1481138"/>
            <a:ext cx="7396514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Matches</a:t>
            </a:r>
            <a:endParaRPr lang="en-IN" dirty="0"/>
          </a:p>
        </p:txBody>
      </p:sp>
      <p:pic>
        <p:nvPicPr>
          <p:cNvPr id="143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507519"/>
            <a:ext cx="8229600" cy="447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  <a:endParaRPr lang="en-IN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1524000"/>
            <a:ext cx="7978847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IN" sz="3600" u="sng" dirty="0"/>
              <a:t>The key steps to data blending:</a:t>
            </a:r>
          </a:p>
          <a:p>
            <a:r>
              <a:rPr lang="en-IN" b="1" dirty="0"/>
              <a:t>Data Acquisition</a:t>
            </a:r>
            <a:r>
              <a:rPr lang="en-IN" dirty="0"/>
              <a:t>: Identify and obtain access to the data within your sources</a:t>
            </a:r>
          </a:p>
          <a:p>
            <a:r>
              <a:rPr lang="en-IN" b="1" dirty="0"/>
              <a:t>Joining Data</a:t>
            </a:r>
            <a:r>
              <a:rPr lang="en-IN" dirty="0"/>
              <a:t> : Combine the edited data for further use and analysis</a:t>
            </a:r>
          </a:p>
          <a:p>
            <a:r>
              <a:rPr lang="en-IN" b="1" dirty="0"/>
              <a:t>Data Cleansing</a:t>
            </a:r>
            <a:r>
              <a:rPr lang="en-IN" dirty="0"/>
              <a:t>: Redesign the data into a usable/functional format and correct/remove any bad data</a:t>
            </a:r>
          </a:p>
          <a:p>
            <a:pPr>
              <a:buNone/>
            </a:pP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Blending</a:t>
            </a:r>
            <a:endParaRPr lang="en-I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Multiple Fields</a:t>
            </a:r>
            <a:endParaRPr lang="en-IN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84450"/>
            <a:ext cx="8229600" cy="411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Incorrected</a:t>
            </a:r>
            <a:r>
              <a:rPr lang="en-US" dirty="0"/>
              <a:t> Result</a:t>
            </a:r>
            <a:endParaRPr lang="en-IN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45062" y="1481138"/>
            <a:ext cx="7853875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 Selection of Field</a:t>
            </a:r>
            <a:endParaRPr lang="en-IN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27936"/>
            <a:ext cx="8229600" cy="4232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  <a:endParaRPr lang="en-IN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63179"/>
            <a:ext cx="8229600" cy="4161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tables</a:t>
            </a:r>
            <a:endParaRPr lang="en-IN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484496"/>
            <a:ext cx="8229600" cy="4519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was needed</a:t>
            </a:r>
            <a:endParaRPr lang="en-IN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540079"/>
            <a:ext cx="8229600" cy="4408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Blending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19162" y="2262981"/>
            <a:ext cx="7305675" cy="296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2FEE2C-0377-4A8D-91B7-BCBF8B1D8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42667"/>
            <a:ext cx="8229600" cy="420290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7409898-B9D6-4CA2-8DE1-D2E7BB695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CONACT</a:t>
            </a:r>
          </a:p>
        </p:txBody>
      </p:sp>
    </p:spTree>
    <p:extLst>
      <p:ext uri="{BB962C8B-B14F-4D97-AF65-F5344CB8AC3E}">
        <p14:creationId xmlns:p14="http://schemas.microsoft.com/office/powerpoint/2010/main" val="1679568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5953BC-A6A7-4F49-9C77-21A8FA05E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C211DF-F585-48B0-894D-A07227D96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APPEND</a:t>
            </a:r>
          </a:p>
        </p:txBody>
      </p:sp>
    </p:spTree>
    <p:extLst>
      <p:ext uri="{BB962C8B-B14F-4D97-AF65-F5344CB8AC3E}">
        <p14:creationId xmlns:p14="http://schemas.microsoft.com/office/powerpoint/2010/main" val="3425002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Blending Result</a:t>
            </a:r>
            <a:endParaRPr lang="en-IN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27380" y="1481138"/>
            <a:ext cx="6489239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Join</a:t>
            </a:r>
            <a:endParaRPr lang="en-IN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520416"/>
            <a:ext cx="8229600" cy="4447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Joint</a:t>
            </a:r>
            <a:endParaRPr lang="en-IN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52949" y="1481138"/>
            <a:ext cx="7838101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of Inner Join</a:t>
            </a:r>
            <a:endParaRPr lang="en-IN" dirty="0"/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95842"/>
            <a:ext cx="8229600" cy="4096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53CC300-3518-408E-B348-6CB50B45B4F1}"/>
                  </a:ext>
                </a:extLst>
              </p14:cNvPr>
              <p14:cNvContentPartPr/>
              <p14:nvPr/>
            </p14:nvContentPartPr>
            <p14:xfrm>
              <a:off x="5855520" y="3616960"/>
              <a:ext cx="895320" cy="1723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53CC300-3518-408E-B348-6CB50B45B4F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46520" y="3607960"/>
                <a:ext cx="912960" cy="174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F800CB9-9BB5-41F2-ABB3-9135EDF3667A}"/>
                  </a:ext>
                </a:extLst>
              </p14:cNvPr>
              <p14:cNvContentPartPr/>
              <p14:nvPr/>
            </p14:nvContentPartPr>
            <p14:xfrm>
              <a:off x="6829320" y="3607960"/>
              <a:ext cx="1193400" cy="1960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F800CB9-9BB5-41F2-ABB3-9135EDF3667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20680" y="3599320"/>
                <a:ext cx="1211040" cy="1978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1309</TotalTime>
  <Words>113</Words>
  <Application>Microsoft Office PowerPoint</Application>
  <PresentationFormat>On-screen Show (4:3)</PresentationFormat>
  <Paragraphs>31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Lucida Sans Unicode</vt:lpstr>
      <vt:lpstr>Verdana</vt:lpstr>
      <vt:lpstr>Wingdings 2</vt:lpstr>
      <vt:lpstr>Wingdings 3</vt:lpstr>
      <vt:lpstr>Concourse</vt:lpstr>
      <vt:lpstr>Tableau</vt:lpstr>
      <vt:lpstr>Data Blending</vt:lpstr>
      <vt:lpstr>Data Blending</vt:lpstr>
      <vt:lpstr>CONACT</vt:lpstr>
      <vt:lpstr>APPEND</vt:lpstr>
      <vt:lpstr>Data Blending Result</vt:lpstr>
      <vt:lpstr>Steps for Join</vt:lpstr>
      <vt:lpstr>Inner Joint</vt:lpstr>
      <vt:lpstr>Result of Inner Join</vt:lpstr>
      <vt:lpstr>Left Outer Joint</vt:lpstr>
      <vt:lpstr>Left Joint Result</vt:lpstr>
      <vt:lpstr>Right Join</vt:lpstr>
      <vt:lpstr>Right Join Result</vt:lpstr>
      <vt:lpstr>Full Outer Join</vt:lpstr>
      <vt:lpstr>Full Outer Join Result</vt:lpstr>
      <vt:lpstr>Joins</vt:lpstr>
      <vt:lpstr>Duplicates in Joins</vt:lpstr>
      <vt:lpstr>Matches</vt:lpstr>
      <vt:lpstr>Result</vt:lpstr>
      <vt:lpstr>Joining Multiple Fields</vt:lpstr>
      <vt:lpstr>Incorrected Result</vt:lpstr>
      <vt:lpstr>Correct Selection of Field</vt:lpstr>
      <vt:lpstr>Result</vt:lpstr>
      <vt:lpstr>3 tables</vt:lpstr>
      <vt:lpstr>Is this was needed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Tableau</dc:title>
  <dc:creator>Aravind</dc:creator>
  <cp:lastModifiedBy>Aravinthan J</cp:lastModifiedBy>
  <cp:revision>13</cp:revision>
  <dcterms:created xsi:type="dcterms:W3CDTF">2006-08-16T00:00:00Z</dcterms:created>
  <dcterms:modified xsi:type="dcterms:W3CDTF">2020-05-19T12:12:21Z</dcterms:modified>
</cp:coreProperties>
</file>